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584799"/>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оңтүстіктен соғады, күші түнде 2-7, күндіз 7-12 </a:t>
            </a:r>
            <a:r>
              <a:rPr lang="kk-KZ" sz="1200" dirty="0">
                <a:solidFill>
                  <a:prstClr val="black"/>
                </a:solidFill>
                <a:latin typeface="Times New Roman" pitchFamily="18" charset="0"/>
                <a:cs typeface="Times New Roman" pitchFamily="18" charset="0"/>
              </a:rPr>
              <a:t>м/с. Ауа температурасы түнде 4-6, 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700" dirty="0" smtClean="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Отүстік-шығыстан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1144194"/>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xmlns="" val="3583770891"/>
                    </a:ext>
                  </a:extLst>
                </a:gridCol>
                <a:gridCol w="1429718">
                  <a:extLst>
                    <a:ext uri="{9D8B030D-6E8A-4147-A177-3AD203B41FA5}">
                      <a16:colId xmlns:a16="http://schemas.microsoft.com/office/drawing/2014/main" xmlns="" val="1276116030"/>
                    </a:ext>
                  </a:extLst>
                </a:gridCol>
                <a:gridCol w="1521262">
                  <a:extLst>
                    <a:ext uri="{9D8B030D-6E8A-4147-A177-3AD203B41FA5}">
                      <a16:colId xmlns:a16="http://schemas.microsoft.com/office/drawing/2014/main" xmlns=""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43300253"/>
                  </a:ext>
                </a:extLst>
              </a:tr>
            </a:tbl>
          </a:graphicData>
        </a:graphic>
      </p:graphicFrame>
      <p:sp>
        <p:nvSpPr>
          <p:cNvPr id="20" name="TextBox 13"/>
          <p:cNvSpPr txBox="1"/>
          <p:nvPr/>
        </p:nvSpPr>
        <p:spPr>
          <a:xfrm>
            <a:off x="5079628" y="2287345"/>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20563</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4225</cp:revision>
  <cp:lastPrinted>2021-07-01T03:56:27Z</cp:lastPrinted>
  <dcterms:created xsi:type="dcterms:W3CDTF">2018-03-27T06:03:00Z</dcterms:created>
  <dcterms:modified xsi:type="dcterms:W3CDTF">2026-04-25T07:30:41Z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